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43891200" cy="32918400"/>
  <p:notesSz cx="7077075" cy="9004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2047505" indent="-149832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4095010" indent="-299665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6142514" indent="-44965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8190019" indent="-599490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5587" algn="l" defTabSz="914235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2705" algn="l" defTabSz="914235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199821" algn="l" defTabSz="914235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6938" algn="l" defTabSz="914235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mapathy, Karthikeyan" initials="UK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99CCFF"/>
    <a:srgbClr val="EAEAEA"/>
    <a:srgbClr val="CCECFF"/>
    <a:srgbClr val="FFFFCC"/>
    <a:srgbClr val="CCFFCC"/>
    <a:srgbClr val="FFCC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89"/>
  </p:normalViewPr>
  <p:slideViewPr>
    <p:cSldViewPr>
      <p:cViewPr varScale="1">
        <p:scale>
          <a:sx n="23" d="100"/>
          <a:sy n="23" d="100"/>
        </p:scale>
        <p:origin x="1134" y="78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fld id="{31A1A58E-851F-48AE-A5E8-1C9B293D9F22}" type="datetime1">
              <a:rPr lang="en-US"/>
              <a:pPr/>
              <a:t>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674688"/>
            <a:ext cx="4502150" cy="3376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276725"/>
            <a:ext cx="5661025" cy="4052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51863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551863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fld id="{E670E751-12A9-48D5-A052-3FF48630C2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2731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095010" rtl="0" eaLnBrk="0" fontAlgn="base" hangingPunct="0">
      <a:spcBef>
        <a:spcPct val="30000"/>
      </a:spcBef>
      <a:spcAft>
        <a:spcPct val="0"/>
      </a:spcAft>
      <a:defRPr sz="5399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2047505" algn="l" defTabSz="4095010" rtl="0" eaLnBrk="0" fontAlgn="base" hangingPunct="0">
      <a:spcBef>
        <a:spcPct val="30000"/>
      </a:spcBef>
      <a:spcAft>
        <a:spcPct val="0"/>
      </a:spcAft>
      <a:defRPr sz="5399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4095010" algn="l" defTabSz="4095010" rtl="0" eaLnBrk="0" fontAlgn="base" hangingPunct="0">
      <a:spcBef>
        <a:spcPct val="30000"/>
      </a:spcBef>
      <a:spcAft>
        <a:spcPct val="0"/>
      </a:spcAft>
      <a:defRPr sz="5399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6142514" algn="l" defTabSz="4095010" rtl="0" eaLnBrk="0" fontAlgn="base" hangingPunct="0">
      <a:spcBef>
        <a:spcPct val="30000"/>
      </a:spcBef>
      <a:spcAft>
        <a:spcPct val="0"/>
      </a:spcAft>
      <a:defRPr sz="5399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8190019" algn="l" defTabSz="4095010" rtl="0" eaLnBrk="0" fontAlgn="base" hangingPunct="0">
      <a:spcBef>
        <a:spcPct val="30000"/>
      </a:spcBef>
      <a:spcAft>
        <a:spcPct val="0"/>
      </a:spcAft>
      <a:defRPr sz="5399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10239338" algn="l" defTabSz="4095735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6pPr>
    <a:lvl7pPr marL="12287206" algn="l" defTabSz="4095735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7pPr>
    <a:lvl8pPr marL="14335072" algn="l" defTabSz="4095735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8pPr>
    <a:lvl9pPr marL="16382940" algn="l" defTabSz="4095735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New Logo Jan 2009uwsph_300dp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7764" y="1096964"/>
            <a:ext cx="10398125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825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34B0E5-BA57-41EA-AAFB-65DD2A01362C}" type="datetime1">
              <a:rPr lang="en-US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55245-CF5A-497E-A21C-E1D06931A3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2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1" y="1318271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1" y="1318271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D7F309-C0DB-413C-B210-AD9BF2E93381}" type="datetime1">
              <a:rPr lang="en-US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54357-CF13-4B8D-9AB0-6931FC5290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82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D87F58-2790-42A4-A7E9-9D014AF4DC63}" type="datetime1">
              <a:rPr lang="en-US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B9F29-728F-4AFB-98AF-051C540675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52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7"/>
            <a:ext cx="37307520" cy="6537960"/>
          </a:xfrm>
        </p:spPr>
        <p:txBody>
          <a:bodyPr anchor="t"/>
          <a:lstStyle>
            <a:lvl1pPr algn="l">
              <a:defRPr sz="179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48289" indent="0">
              <a:buNone/>
              <a:defRPr sz="8001">
                <a:solidFill>
                  <a:schemeClr val="tx1">
                    <a:tint val="75000"/>
                  </a:schemeClr>
                </a:solidFill>
              </a:defRPr>
            </a:lvl2pPr>
            <a:lvl3pPr marL="4096578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44866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4pPr>
            <a:lvl5pPr marL="8193155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5pPr>
            <a:lvl6pPr marL="10241444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6pPr>
            <a:lvl7pPr marL="12289733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7pPr>
            <a:lvl8pPr marL="14338021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8pPr>
            <a:lvl9pPr marL="163863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461451-7086-4264-8880-62A97F83AAD5}" type="datetime1">
              <a:rPr lang="en-US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A983B-9B99-4274-9710-BBDB91BFB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847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1" y="7680967"/>
            <a:ext cx="19385280" cy="21724622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001"/>
            </a:lvl4pPr>
            <a:lvl5pPr>
              <a:defRPr sz="8001"/>
            </a:lvl5pPr>
            <a:lvl6pPr>
              <a:defRPr sz="8001"/>
            </a:lvl6pPr>
            <a:lvl7pPr>
              <a:defRPr sz="8001"/>
            </a:lvl7pPr>
            <a:lvl8pPr>
              <a:defRPr sz="8001"/>
            </a:lvl8pPr>
            <a:lvl9pPr>
              <a:defRPr sz="80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1" y="7680967"/>
            <a:ext cx="19385280" cy="21724622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001"/>
            </a:lvl4pPr>
            <a:lvl5pPr>
              <a:defRPr sz="8001"/>
            </a:lvl5pPr>
            <a:lvl6pPr>
              <a:defRPr sz="8001"/>
            </a:lvl6pPr>
            <a:lvl7pPr>
              <a:defRPr sz="8001"/>
            </a:lvl7pPr>
            <a:lvl8pPr>
              <a:defRPr sz="8001"/>
            </a:lvl8pPr>
            <a:lvl9pPr>
              <a:defRPr sz="80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6872B6-52C0-4425-8D8B-3911DF6788F2}" type="datetime1">
              <a:rPr lang="en-US"/>
              <a:pPr/>
              <a:t>2/11/2025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2CDB6-BB76-43DE-BA68-179DD83227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1" y="7368542"/>
            <a:ext cx="19392905" cy="3070858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48289" indent="0">
              <a:buNone/>
              <a:defRPr sz="9000" b="1"/>
            </a:lvl2pPr>
            <a:lvl3pPr marL="4096578" indent="0">
              <a:buNone/>
              <a:defRPr sz="8001" b="1"/>
            </a:lvl3pPr>
            <a:lvl4pPr marL="6144866" indent="0">
              <a:buNone/>
              <a:defRPr sz="7200" b="1"/>
            </a:lvl4pPr>
            <a:lvl5pPr marL="8193155" indent="0">
              <a:buNone/>
              <a:defRPr sz="7200" b="1"/>
            </a:lvl5pPr>
            <a:lvl6pPr marL="10241444" indent="0">
              <a:buNone/>
              <a:defRPr sz="7200" b="1"/>
            </a:lvl6pPr>
            <a:lvl7pPr marL="12289733" indent="0">
              <a:buNone/>
              <a:defRPr sz="7200" b="1"/>
            </a:lvl7pPr>
            <a:lvl8pPr marL="14338021" indent="0">
              <a:buNone/>
              <a:defRPr sz="7200" b="1"/>
            </a:lvl8pPr>
            <a:lvl9pPr marL="16386310" indent="0">
              <a:buNone/>
              <a:defRPr sz="7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1" y="10439400"/>
            <a:ext cx="19392905" cy="18966182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001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8" y="7368542"/>
            <a:ext cx="19400521" cy="3070858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48289" indent="0">
              <a:buNone/>
              <a:defRPr sz="9000" b="1"/>
            </a:lvl2pPr>
            <a:lvl3pPr marL="4096578" indent="0">
              <a:buNone/>
              <a:defRPr sz="8001" b="1"/>
            </a:lvl3pPr>
            <a:lvl4pPr marL="6144866" indent="0">
              <a:buNone/>
              <a:defRPr sz="7200" b="1"/>
            </a:lvl4pPr>
            <a:lvl5pPr marL="8193155" indent="0">
              <a:buNone/>
              <a:defRPr sz="7200" b="1"/>
            </a:lvl5pPr>
            <a:lvl6pPr marL="10241444" indent="0">
              <a:buNone/>
              <a:defRPr sz="7200" b="1"/>
            </a:lvl6pPr>
            <a:lvl7pPr marL="12289733" indent="0">
              <a:buNone/>
              <a:defRPr sz="7200" b="1"/>
            </a:lvl7pPr>
            <a:lvl8pPr marL="14338021" indent="0">
              <a:buNone/>
              <a:defRPr sz="7200" b="1"/>
            </a:lvl8pPr>
            <a:lvl9pPr marL="16386310" indent="0">
              <a:buNone/>
              <a:defRPr sz="7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8" y="10439400"/>
            <a:ext cx="19400521" cy="18966182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001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990FAD-52DB-4086-A146-833016606FB2}" type="datetime1">
              <a:rPr lang="en-US"/>
              <a:pPr/>
              <a:t>2/11/2025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3F8D7-BBB3-461F-8D54-544992F885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2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8DBD9D-4495-47C7-B6D3-C6A3A8160DF6}" type="datetime1">
              <a:rPr lang="en-US"/>
              <a:pPr/>
              <a:t>2/11/2025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76FC1-ABC0-4773-9B45-781E46DC42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215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E78C52-36B7-4780-AC4B-63094FBA7DA1}" type="datetime1">
              <a:rPr lang="en-US"/>
              <a:pPr/>
              <a:t>2/11/2025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B44EC-365D-417A-82E1-643415759A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9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6" y="1310640"/>
            <a:ext cx="14439902" cy="5577840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3" y="1310647"/>
            <a:ext cx="24536401" cy="28094942"/>
          </a:xfrm>
        </p:spPr>
        <p:txBody>
          <a:bodyPr/>
          <a:lstStyle>
            <a:lvl1pPr>
              <a:defRPr sz="14301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6" y="6888487"/>
            <a:ext cx="14439902" cy="22517102"/>
          </a:xfrm>
        </p:spPr>
        <p:txBody>
          <a:bodyPr/>
          <a:lstStyle>
            <a:lvl1pPr marL="0" indent="0">
              <a:buNone/>
              <a:defRPr sz="6200"/>
            </a:lvl1pPr>
            <a:lvl2pPr marL="2048289" indent="0">
              <a:buNone/>
              <a:defRPr sz="5401"/>
            </a:lvl2pPr>
            <a:lvl3pPr marL="4096578" indent="0">
              <a:buNone/>
              <a:defRPr sz="4399"/>
            </a:lvl3pPr>
            <a:lvl4pPr marL="6144866" indent="0">
              <a:buNone/>
              <a:defRPr sz="4100"/>
            </a:lvl4pPr>
            <a:lvl5pPr marL="8193155" indent="0">
              <a:buNone/>
              <a:defRPr sz="4100"/>
            </a:lvl5pPr>
            <a:lvl6pPr marL="10241444" indent="0">
              <a:buNone/>
              <a:defRPr sz="4100"/>
            </a:lvl6pPr>
            <a:lvl7pPr marL="12289733" indent="0">
              <a:buNone/>
              <a:defRPr sz="4100"/>
            </a:lvl7pPr>
            <a:lvl8pPr marL="14338021" indent="0">
              <a:buNone/>
              <a:defRPr sz="4100"/>
            </a:lvl8pPr>
            <a:lvl9pPr marL="16386310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0D6EF-FE54-421C-A951-595FAC42C570}" type="datetime1">
              <a:rPr lang="en-US"/>
              <a:pPr/>
              <a:t>2/11/2025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1F219-A3CB-41FD-BB18-1A4463708B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1"/>
            <a:ext cx="26334720" cy="2720342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4301"/>
            </a:lvl1pPr>
            <a:lvl2pPr marL="2048289" indent="0">
              <a:buNone/>
              <a:defRPr sz="12600"/>
            </a:lvl2pPr>
            <a:lvl3pPr marL="4096578" indent="0">
              <a:buNone/>
              <a:defRPr sz="10800"/>
            </a:lvl3pPr>
            <a:lvl4pPr marL="6144866" indent="0">
              <a:buNone/>
              <a:defRPr sz="9000"/>
            </a:lvl4pPr>
            <a:lvl5pPr marL="8193155" indent="0">
              <a:buNone/>
              <a:defRPr sz="9000"/>
            </a:lvl5pPr>
            <a:lvl6pPr marL="10241444" indent="0">
              <a:buNone/>
              <a:defRPr sz="9000"/>
            </a:lvl6pPr>
            <a:lvl7pPr marL="12289733" indent="0">
              <a:buNone/>
              <a:defRPr sz="9000"/>
            </a:lvl7pPr>
            <a:lvl8pPr marL="14338021" indent="0">
              <a:buNone/>
              <a:defRPr sz="9000"/>
            </a:lvl8pPr>
            <a:lvl9pPr marL="16386310" indent="0">
              <a:buNone/>
              <a:defRPr sz="9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3"/>
            <a:ext cx="26334720" cy="3863338"/>
          </a:xfrm>
        </p:spPr>
        <p:txBody>
          <a:bodyPr/>
          <a:lstStyle>
            <a:lvl1pPr marL="0" indent="0">
              <a:buNone/>
              <a:defRPr sz="6200"/>
            </a:lvl1pPr>
            <a:lvl2pPr marL="2048289" indent="0">
              <a:buNone/>
              <a:defRPr sz="5401"/>
            </a:lvl2pPr>
            <a:lvl3pPr marL="4096578" indent="0">
              <a:buNone/>
              <a:defRPr sz="4399"/>
            </a:lvl3pPr>
            <a:lvl4pPr marL="6144866" indent="0">
              <a:buNone/>
              <a:defRPr sz="4100"/>
            </a:lvl4pPr>
            <a:lvl5pPr marL="8193155" indent="0">
              <a:buNone/>
              <a:defRPr sz="4100"/>
            </a:lvl5pPr>
            <a:lvl6pPr marL="10241444" indent="0">
              <a:buNone/>
              <a:defRPr sz="4100"/>
            </a:lvl6pPr>
            <a:lvl7pPr marL="12289733" indent="0">
              <a:buNone/>
              <a:defRPr sz="4100"/>
            </a:lvl7pPr>
            <a:lvl8pPr marL="14338021" indent="0">
              <a:buNone/>
              <a:defRPr sz="4100"/>
            </a:lvl8pPr>
            <a:lvl9pPr marL="16386310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88A6C7-0B0F-493A-90C6-D4685973578D}" type="datetime1">
              <a:rPr lang="en-US"/>
              <a:pPr/>
              <a:t>2/11/2025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7641D-A8FC-43F4-B323-69CBE46FB9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9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93925" y="1317625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9648" tIns="204823" rIns="409648" bIns="2048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93925" y="7680324"/>
            <a:ext cx="39503350" cy="21724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9648" tIns="204823" rIns="409648" bIns="2048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3925" y="30510164"/>
            <a:ext cx="10242550" cy="1752600"/>
          </a:xfrm>
          <a:prstGeom prst="rect">
            <a:avLst/>
          </a:prstGeom>
        </p:spPr>
        <p:txBody>
          <a:bodyPr vert="horz" wrap="square" lIns="409648" tIns="204823" rIns="409648" bIns="204823" numCol="1" anchor="ctr" anchorCtr="0" compatLnSpc="1">
            <a:prstTxWarp prst="textNoShape">
              <a:avLst/>
            </a:prstTxWarp>
          </a:bodyPr>
          <a:lstStyle>
            <a:lvl1pPr>
              <a:defRPr sz="5401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67252033-0FDC-4266-899A-5FB2CD0AFB16}" type="datetime1">
              <a:rPr lang="en-US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5525" y="30510164"/>
            <a:ext cx="13900150" cy="1752600"/>
          </a:xfrm>
          <a:prstGeom prst="rect">
            <a:avLst/>
          </a:prstGeom>
        </p:spPr>
        <p:txBody>
          <a:bodyPr vert="horz" lIns="409648" tIns="204823" rIns="409648" bIns="204823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540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4725" y="30510164"/>
            <a:ext cx="10242550" cy="1752600"/>
          </a:xfrm>
          <a:prstGeom prst="rect">
            <a:avLst/>
          </a:prstGeom>
        </p:spPr>
        <p:txBody>
          <a:bodyPr vert="horz" wrap="square" lIns="409648" tIns="204823" rIns="409648" bIns="204823" numCol="1" anchor="ctr" anchorCtr="0" compatLnSpc="1">
            <a:prstTxWarp prst="textNoShape">
              <a:avLst/>
            </a:prstTxWarp>
          </a:bodyPr>
          <a:lstStyle>
            <a:lvl1pPr algn="r">
              <a:defRPr sz="5401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E73010AB-8A29-4BE7-B064-A3EFC3BD281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97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97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97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97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97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2048289" algn="ctr" rtl="0" fontAlgn="base">
        <a:spcBef>
          <a:spcPct val="0"/>
        </a:spcBef>
        <a:spcAft>
          <a:spcPct val="0"/>
        </a:spcAft>
        <a:defRPr sz="19700">
          <a:solidFill>
            <a:schemeClr val="tx1"/>
          </a:solidFill>
          <a:latin typeface="Calibri" pitchFamily="34" charset="0"/>
        </a:defRPr>
      </a:lvl6pPr>
      <a:lvl7pPr marL="4096578" algn="ctr" rtl="0" fontAlgn="base">
        <a:spcBef>
          <a:spcPct val="0"/>
        </a:spcBef>
        <a:spcAft>
          <a:spcPct val="0"/>
        </a:spcAft>
        <a:defRPr sz="19700">
          <a:solidFill>
            <a:schemeClr val="tx1"/>
          </a:solidFill>
          <a:latin typeface="Calibri" pitchFamily="34" charset="0"/>
        </a:defRPr>
      </a:lvl7pPr>
      <a:lvl8pPr marL="6144866" algn="ctr" rtl="0" fontAlgn="base">
        <a:spcBef>
          <a:spcPct val="0"/>
        </a:spcBef>
        <a:spcAft>
          <a:spcPct val="0"/>
        </a:spcAft>
        <a:defRPr sz="19700">
          <a:solidFill>
            <a:schemeClr val="tx1"/>
          </a:solidFill>
          <a:latin typeface="Calibri" pitchFamily="34" charset="0"/>
        </a:defRPr>
      </a:lvl8pPr>
      <a:lvl9pPr marL="8193155" algn="ctr" rtl="0" fontAlgn="base">
        <a:spcBef>
          <a:spcPct val="0"/>
        </a:spcBef>
        <a:spcAft>
          <a:spcPct val="0"/>
        </a:spcAft>
        <a:defRPr sz="19700">
          <a:solidFill>
            <a:schemeClr val="tx1"/>
          </a:solidFill>
          <a:latin typeface="Calibri" pitchFamily="34" charset="0"/>
        </a:defRPr>
      </a:lvl9pPr>
    </p:titleStyle>
    <p:bodyStyle>
      <a:lvl1pPr marL="1535151" indent="-1535151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4301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3327483" indent="-127796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5118228" indent="-1022376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7167741" indent="-1022376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9215667" indent="-1022376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9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1265587" indent="-1024144" algn="l" defTabSz="4096578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13876" indent="-1024144" algn="l" defTabSz="4096578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2165" indent="-1024144" algn="l" defTabSz="4096578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10454" indent="-1024144" algn="l" defTabSz="4096578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96578" rtl="0" eaLnBrk="1" latinLnBrk="0" hangingPunct="1">
        <a:defRPr sz="8001" kern="1200">
          <a:solidFill>
            <a:schemeClr val="tx1"/>
          </a:solidFill>
          <a:latin typeface="+mn-lt"/>
          <a:ea typeface="+mn-ea"/>
          <a:cs typeface="+mn-cs"/>
        </a:defRPr>
      </a:lvl1pPr>
      <a:lvl2pPr marL="2048289" algn="l" defTabSz="4096578" rtl="0" eaLnBrk="1" latinLnBrk="0" hangingPunct="1">
        <a:defRPr sz="8001" kern="1200">
          <a:solidFill>
            <a:schemeClr val="tx1"/>
          </a:solidFill>
          <a:latin typeface="+mn-lt"/>
          <a:ea typeface="+mn-ea"/>
          <a:cs typeface="+mn-cs"/>
        </a:defRPr>
      </a:lvl2pPr>
      <a:lvl3pPr marL="4096578" algn="l" defTabSz="4096578" rtl="0" eaLnBrk="1" latinLnBrk="0" hangingPunct="1">
        <a:defRPr sz="8001" kern="1200">
          <a:solidFill>
            <a:schemeClr val="tx1"/>
          </a:solidFill>
          <a:latin typeface="+mn-lt"/>
          <a:ea typeface="+mn-ea"/>
          <a:cs typeface="+mn-cs"/>
        </a:defRPr>
      </a:lvl3pPr>
      <a:lvl4pPr marL="6144866" algn="l" defTabSz="4096578" rtl="0" eaLnBrk="1" latinLnBrk="0" hangingPunct="1">
        <a:defRPr sz="8001" kern="1200">
          <a:solidFill>
            <a:schemeClr val="tx1"/>
          </a:solidFill>
          <a:latin typeface="+mn-lt"/>
          <a:ea typeface="+mn-ea"/>
          <a:cs typeface="+mn-cs"/>
        </a:defRPr>
      </a:lvl4pPr>
      <a:lvl5pPr marL="8193155" algn="l" defTabSz="4096578" rtl="0" eaLnBrk="1" latinLnBrk="0" hangingPunct="1">
        <a:defRPr sz="8001" kern="1200">
          <a:solidFill>
            <a:schemeClr val="tx1"/>
          </a:solidFill>
          <a:latin typeface="+mn-lt"/>
          <a:ea typeface="+mn-ea"/>
          <a:cs typeface="+mn-cs"/>
        </a:defRPr>
      </a:lvl5pPr>
      <a:lvl6pPr marL="10241444" algn="l" defTabSz="4096578" rtl="0" eaLnBrk="1" latinLnBrk="0" hangingPunct="1">
        <a:defRPr sz="8001" kern="1200">
          <a:solidFill>
            <a:schemeClr val="tx1"/>
          </a:solidFill>
          <a:latin typeface="+mn-lt"/>
          <a:ea typeface="+mn-ea"/>
          <a:cs typeface="+mn-cs"/>
        </a:defRPr>
      </a:lvl6pPr>
      <a:lvl7pPr marL="12289733" algn="l" defTabSz="4096578" rtl="0" eaLnBrk="1" latinLnBrk="0" hangingPunct="1">
        <a:defRPr sz="8001" kern="1200">
          <a:solidFill>
            <a:schemeClr val="tx1"/>
          </a:solidFill>
          <a:latin typeface="+mn-lt"/>
          <a:ea typeface="+mn-ea"/>
          <a:cs typeface="+mn-cs"/>
        </a:defRPr>
      </a:lvl7pPr>
      <a:lvl8pPr marL="14338021" algn="l" defTabSz="4096578" rtl="0" eaLnBrk="1" latinLnBrk="0" hangingPunct="1">
        <a:defRPr sz="8001" kern="1200">
          <a:solidFill>
            <a:schemeClr val="tx1"/>
          </a:solidFill>
          <a:latin typeface="+mn-lt"/>
          <a:ea typeface="+mn-ea"/>
          <a:cs typeface="+mn-cs"/>
        </a:defRPr>
      </a:lvl8pPr>
      <a:lvl9pPr marL="16386310" algn="l" defTabSz="4096578" rtl="0" eaLnBrk="1" latinLnBrk="0" hangingPunct="1">
        <a:defRPr sz="80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493625"/>
            <a:ext cx="6781801" cy="3390900"/>
          </a:xfrm>
          <a:prstGeom prst="rect">
            <a:avLst/>
          </a:prstGeom>
        </p:spPr>
      </p:pic>
      <p:sp>
        <p:nvSpPr>
          <p:cNvPr id="14337" name="Rectangle 12"/>
          <p:cNvSpPr>
            <a:spLocks noChangeArrowheads="1"/>
          </p:cNvSpPr>
          <p:nvPr/>
        </p:nvSpPr>
        <p:spPr bwMode="auto">
          <a:xfrm>
            <a:off x="0" y="-1438057"/>
            <a:ext cx="827362" cy="2876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09648" tIns="204823" rIns="409648" bIns="204823" anchor="ctr">
            <a:spAutoFit/>
          </a:bodyPr>
          <a:lstStyle/>
          <a:p>
            <a:pPr defTabSz="4095852" eaLnBrk="0" hangingPunct="0"/>
            <a:br>
              <a:rPr lang="en-US" sz="8001"/>
            </a:br>
            <a:endParaRPr lang="en-US" sz="8001"/>
          </a:p>
        </p:txBody>
      </p:sp>
      <p:sp>
        <p:nvSpPr>
          <p:cNvPr id="14338" name="TextBox 71"/>
          <p:cNvSpPr txBox="1">
            <a:spLocks noChangeArrowheads="1"/>
          </p:cNvSpPr>
          <p:nvPr/>
        </p:nvSpPr>
        <p:spPr bwMode="auto">
          <a:xfrm>
            <a:off x="827088" y="949809"/>
            <a:ext cx="43891200" cy="2326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tIns="54864" rIns="109728" bIns="548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sz="8600" b="1" dirty="0"/>
              <a:t>&lt;TITLE&gt;</a:t>
            </a:r>
          </a:p>
          <a:p>
            <a:pPr algn="ctr" eaLnBrk="1" hangingPunct="1"/>
            <a:r>
              <a:rPr lang="en-US" sz="5800" dirty="0"/>
              <a:t>&lt;Author(s) Name and Affiliation&gt;</a:t>
            </a:r>
          </a:p>
        </p:txBody>
      </p:sp>
      <p:sp>
        <p:nvSpPr>
          <p:cNvPr id="14339" name="TextBox 1"/>
          <p:cNvSpPr txBox="1">
            <a:spLocks noChangeArrowheads="1"/>
          </p:cNvSpPr>
          <p:nvPr/>
        </p:nvSpPr>
        <p:spPr bwMode="auto">
          <a:xfrm>
            <a:off x="827088" y="3770314"/>
            <a:ext cx="42424350" cy="23943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tIns="54864" rIns="109728" bIns="548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  <a:p>
            <a:pPr eaLnBrk="1" hangingPunct="1"/>
            <a:endParaRPr lang="en-US" sz="1801"/>
          </a:p>
        </p:txBody>
      </p:sp>
      <p:sp>
        <p:nvSpPr>
          <p:cNvPr id="14341" name="TextBox 71"/>
          <p:cNvSpPr txBox="1">
            <a:spLocks noChangeArrowheads="1"/>
          </p:cNvSpPr>
          <p:nvPr/>
        </p:nvSpPr>
        <p:spPr bwMode="auto">
          <a:xfrm>
            <a:off x="827089" y="3810001"/>
            <a:ext cx="42515472" cy="31015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28" tIns="54864" rIns="109728" bIns="548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sz="8600" b="1" dirty="0"/>
          </a:p>
          <a:p>
            <a:pPr algn="ctr" eaLnBrk="1" hangingPunct="1"/>
            <a:r>
              <a:rPr lang="en-US" sz="8600" b="1" dirty="0"/>
              <a:t>Instructions</a:t>
            </a: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r>
              <a:rPr lang="en-US" sz="5401" b="1" dirty="0"/>
              <a:t>Poster and contents size:</a:t>
            </a:r>
            <a:r>
              <a:rPr lang="en-US" sz="5401" dirty="0"/>
              <a:t> This template is set up with a page size of 36”x48” with half an inch margin on all sides.  In other words, the image/contents of the poster should not exceed 35”x47”.  This is due to our printers’ carriage’s limited range of movement.</a:t>
            </a:r>
          </a:p>
          <a:p>
            <a:pPr marL="914422" indent="-914422" eaLnBrk="1" hangingPunct="1">
              <a:buFont typeface="+mj-lt"/>
              <a:buAutoNum type="arabicPeriod"/>
            </a:pPr>
            <a:r>
              <a:rPr lang="en-US" sz="5401" b="1" dirty="0"/>
              <a:t>Margins:</a:t>
            </a:r>
            <a:r>
              <a:rPr lang="en-US" sz="5401" dirty="0"/>
              <a:t> This box shows the minimum margin size.</a:t>
            </a:r>
          </a:p>
          <a:p>
            <a:pPr marL="914422" indent="-914422" eaLnBrk="1" hangingPunct="1">
              <a:buFont typeface="+mj-lt"/>
              <a:buAutoNum type="arabicPeriod"/>
            </a:pPr>
            <a:r>
              <a:rPr lang="en-US" sz="5401" dirty="0"/>
              <a:t>This template includes space for &lt;TITLE&gt; and &lt;Author(s) Name and Affiliation&gt; above. Include &lt;TITLE&gt; and &lt;Authors(s) Name and Affiliation&gt; using the same font and size.</a:t>
            </a:r>
          </a:p>
          <a:p>
            <a:pPr marL="914422" indent="-914422" eaLnBrk="1" hangingPunct="1">
              <a:buFont typeface="+mj-lt"/>
              <a:buAutoNum type="arabicPeriod"/>
            </a:pPr>
            <a:r>
              <a:rPr lang="en-US" sz="5401" dirty="0"/>
              <a:t>The Penn State Great Valley logo should be in the upper left-hand corner, as it is above.</a:t>
            </a:r>
          </a:p>
          <a:p>
            <a:pPr marL="914422" indent="-914422" eaLnBrk="1" hangingPunct="1">
              <a:buFont typeface="+mj-lt"/>
              <a:buAutoNum type="arabicPeriod"/>
            </a:pPr>
            <a:r>
              <a:rPr lang="en-US" sz="5401" dirty="0"/>
              <a:t>Populate this slide with content appropriate for your research.</a:t>
            </a:r>
          </a:p>
          <a:p>
            <a:pPr marL="914422" indent="-914422" eaLnBrk="1" hangingPunct="1">
              <a:buFont typeface="+mj-lt"/>
              <a:buAutoNum type="arabicPeriod"/>
            </a:pPr>
            <a:r>
              <a:rPr lang="en-US" sz="5401" dirty="0"/>
              <a:t>Abstract: Provide a short description of the problem, the objectives of your research, and main findings.</a:t>
            </a:r>
          </a:p>
          <a:p>
            <a:pPr marL="914422" indent="-914422" eaLnBrk="1" hangingPunct="1">
              <a:buFont typeface="+mj-lt"/>
              <a:buAutoNum type="arabicPeriod"/>
            </a:pPr>
            <a:r>
              <a:rPr lang="en-US" sz="5401" dirty="0"/>
              <a:t>Organize your poster into relevant sections in any format you desire. You can find many sample posters online to see the different possibilities in designing your poster.</a:t>
            </a:r>
          </a:p>
          <a:p>
            <a:pPr marL="914422" indent="-914422" eaLnBrk="1" hangingPunct="1">
              <a:buFont typeface="+mj-lt"/>
              <a:buAutoNum type="arabicPeriod"/>
            </a:pPr>
            <a:r>
              <a:rPr lang="en-US" sz="5401" dirty="0"/>
              <a:t>Include relevant figures and tables to enhance the visual appeal of the poster.</a:t>
            </a:r>
          </a:p>
          <a:p>
            <a:pPr marL="914422" indent="-914422" eaLnBrk="1" hangingPunct="1">
              <a:buFont typeface="+mj-lt"/>
              <a:buAutoNum type="arabicPeriod"/>
            </a:pPr>
            <a:r>
              <a:rPr lang="en-US" sz="5401" dirty="0"/>
              <a:t>Minimize the use of text/words in your poster for maximum readability.</a:t>
            </a:r>
          </a:p>
          <a:p>
            <a:pPr marL="914422" indent="-914422" eaLnBrk="1" hangingPunct="1">
              <a:buFont typeface="+mj-lt"/>
              <a:buAutoNum type="arabicPeriod"/>
            </a:pPr>
            <a:r>
              <a:rPr lang="en-US" sz="5401" dirty="0">
                <a:cs typeface="Arial" panose="020B0604020202020204" pitchFamily="34" charset="0"/>
              </a:rPr>
              <a:t>Delete this “Instructions” box before designing the content for your poster.</a:t>
            </a:r>
          </a:p>
          <a:p>
            <a:pPr marL="914422" indent="-914422" eaLnBrk="1" hangingPunct="1">
              <a:buFont typeface="+mj-lt"/>
              <a:buAutoNum type="arabicPeriod"/>
            </a:pPr>
            <a:r>
              <a:rPr lang="en-US" sz="5401" dirty="0">
                <a:cs typeface="Arial" panose="020B0604020202020204" pitchFamily="34" charset="0"/>
              </a:rPr>
              <a:t>Avoid crowding your poster with too much information or words.</a:t>
            </a:r>
          </a:p>
          <a:p>
            <a:pPr marL="914422" indent="-914422" eaLnBrk="1" hangingPunct="1">
              <a:buFont typeface="+mj-lt"/>
              <a:buAutoNum type="arabicPeriod"/>
            </a:pPr>
            <a:r>
              <a:rPr lang="en-US" sz="5401">
                <a:ea typeface="Times New Roman" panose="02020603050405020304" pitchFamily="18" charset="0"/>
                <a:cs typeface="Arial" panose="020B0604020202020204" pitchFamily="34" charset="0"/>
              </a:rPr>
              <a:t>Mounting </a:t>
            </a:r>
            <a:r>
              <a:rPr lang="en-US" sz="5401" dirty="0">
                <a:ea typeface="Times New Roman" panose="02020603050405020304" pitchFamily="18" charset="0"/>
                <a:cs typeface="Arial" panose="020B0604020202020204" pitchFamily="34" charset="0"/>
              </a:rPr>
              <a:t>materials, easels, and clips will also be provided.</a:t>
            </a:r>
            <a:endParaRPr lang="en-US" sz="5401" dirty="0">
              <a:cs typeface="Arial" panose="020B0604020202020204" pitchFamily="34" charset="0"/>
            </a:endParaRPr>
          </a:p>
          <a:p>
            <a:pPr eaLnBrk="1" hangingPunct="1"/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  <a:p>
            <a:pPr marL="914422" indent="-914422" eaLnBrk="1" hangingPunct="1">
              <a:buFont typeface="+mj-lt"/>
              <a:buAutoNum type="arabicPeriod"/>
            </a:pPr>
            <a:endParaRPr lang="en-US" sz="5401" dirty="0"/>
          </a:p>
        </p:txBody>
      </p:sp>
      <p:sp>
        <p:nvSpPr>
          <p:cNvPr id="4" name="Rectangle 3"/>
          <p:cNvSpPr/>
          <p:nvPr/>
        </p:nvSpPr>
        <p:spPr>
          <a:xfrm>
            <a:off x="457200" y="457200"/>
            <a:ext cx="42976800" cy="320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871</TotalTime>
  <Words>267</Words>
  <Application>Microsoft Office PowerPoint</Application>
  <PresentationFormat>Custom</PresentationFormat>
  <Paragraphs>118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Eric S. Ackerman</dc:creator>
  <cp:lastModifiedBy>Duncan, Allison S.</cp:lastModifiedBy>
  <cp:revision>135</cp:revision>
  <dcterms:created xsi:type="dcterms:W3CDTF">2014-10-11T18:25:32Z</dcterms:created>
  <dcterms:modified xsi:type="dcterms:W3CDTF">2025-02-11T17:04:15Z</dcterms:modified>
</cp:coreProperties>
</file>