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047505" indent="-14983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095010" indent="-29966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142514" indent="-4496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190019" indent="-59949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5587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2705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199821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6938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apathy, Karthikeyan" initials="U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EAEAEA"/>
    <a:srgbClr val="CCECFF"/>
    <a:srgbClr val="FFFFCC"/>
    <a:srgbClr val="CCFFCC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9"/>
  </p:normalViewPr>
  <p:slideViewPr>
    <p:cSldViewPr>
      <p:cViewPr varScale="1">
        <p:scale>
          <a:sx n="13" d="100"/>
          <a:sy n="13" d="100"/>
        </p:scale>
        <p:origin x="1452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1A1A58E-851F-48AE-A5E8-1C9B293D9F22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76725"/>
            <a:ext cx="5661025" cy="405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E670E751-12A9-48D5-A052-3FF48630C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73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2047505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4095010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6142514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8190019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10239338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287206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335072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382940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New Logo Jan 2009uwsph_300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764" y="1096964"/>
            <a:ext cx="103981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4B0E5-BA57-41EA-AAFB-65DD2A01362C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55245-CF5A-497E-A21C-E1D06931A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71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1" y="1318271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7F309-C0DB-413C-B210-AD9BF2E93381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54357-CF13-4B8D-9AB0-6931FC529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87F58-2790-42A4-A7E9-9D014AF4DC63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9F29-728F-4AFB-98AF-051C54067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0" cy="6537960"/>
          </a:xfrm>
        </p:spPr>
        <p:txBody>
          <a:bodyPr anchor="t"/>
          <a:lstStyle>
            <a:lvl1pPr algn="l">
              <a:defRPr sz="179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8289" indent="0">
              <a:buNone/>
              <a:defRPr sz="8001">
                <a:solidFill>
                  <a:schemeClr val="tx1">
                    <a:tint val="75000"/>
                  </a:schemeClr>
                </a:solidFill>
              </a:defRPr>
            </a:lvl2pPr>
            <a:lvl3pPr marL="409657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486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9315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2414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8973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33802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863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61451-7086-4264-8880-62A97F83AAD5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983B-9B99-4274-9710-BBDB91BFB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4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1" y="7680967"/>
            <a:ext cx="19385280" cy="2172462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001"/>
            </a:lvl4pPr>
            <a:lvl5pPr>
              <a:defRPr sz="8001"/>
            </a:lvl5pPr>
            <a:lvl6pPr>
              <a:defRPr sz="8001"/>
            </a:lvl6pPr>
            <a:lvl7pPr>
              <a:defRPr sz="8001"/>
            </a:lvl7pPr>
            <a:lvl8pPr>
              <a:defRPr sz="8001"/>
            </a:lvl8pPr>
            <a:lvl9pPr>
              <a:defRPr sz="80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7"/>
            <a:ext cx="19385280" cy="2172462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001"/>
            </a:lvl4pPr>
            <a:lvl5pPr>
              <a:defRPr sz="8001"/>
            </a:lvl5pPr>
            <a:lvl6pPr>
              <a:defRPr sz="8001"/>
            </a:lvl6pPr>
            <a:lvl7pPr>
              <a:defRPr sz="8001"/>
            </a:lvl7pPr>
            <a:lvl8pPr>
              <a:defRPr sz="8001"/>
            </a:lvl8pPr>
            <a:lvl9pPr>
              <a:defRPr sz="80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872B6-52C0-4425-8D8B-3911DF6788F2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2CDB6-BB76-43DE-BA68-179DD8322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5" cy="307085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8289" indent="0">
              <a:buNone/>
              <a:defRPr sz="9000" b="1"/>
            </a:lvl2pPr>
            <a:lvl3pPr marL="4096578" indent="0">
              <a:buNone/>
              <a:defRPr sz="8001" b="1"/>
            </a:lvl3pPr>
            <a:lvl4pPr marL="6144866" indent="0">
              <a:buNone/>
              <a:defRPr sz="7200" b="1"/>
            </a:lvl4pPr>
            <a:lvl5pPr marL="8193155" indent="0">
              <a:buNone/>
              <a:defRPr sz="7200" b="1"/>
            </a:lvl5pPr>
            <a:lvl6pPr marL="10241444" indent="0">
              <a:buNone/>
              <a:defRPr sz="7200" b="1"/>
            </a:lvl6pPr>
            <a:lvl7pPr marL="12289733" indent="0">
              <a:buNone/>
              <a:defRPr sz="7200" b="1"/>
            </a:lvl7pPr>
            <a:lvl8pPr marL="14338021" indent="0">
              <a:buNone/>
              <a:defRPr sz="7200" b="1"/>
            </a:lvl8pPr>
            <a:lvl9pPr marL="1638631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5" cy="1896618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001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8" y="7368542"/>
            <a:ext cx="19400521" cy="307085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8289" indent="0">
              <a:buNone/>
              <a:defRPr sz="9000" b="1"/>
            </a:lvl2pPr>
            <a:lvl3pPr marL="4096578" indent="0">
              <a:buNone/>
              <a:defRPr sz="8001" b="1"/>
            </a:lvl3pPr>
            <a:lvl4pPr marL="6144866" indent="0">
              <a:buNone/>
              <a:defRPr sz="7200" b="1"/>
            </a:lvl4pPr>
            <a:lvl5pPr marL="8193155" indent="0">
              <a:buNone/>
              <a:defRPr sz="7200" b="1"/>
            </a:lvl5pPr>
            <a:lvl6pPr marL="10241444" indent="0">
              <a:buNone/>
              <a:defRPr sz="7200" b="1"/>
            </a:lvl6pPr>
            <a:lvl7pPr marL="12289733" indent="0">
              <a:buNone/>
              <a:defRPr sz="7200" b="1"/>
            </a:lvl7pPr>
            <a:lvl8pPr marL="14338021" indent="0">
              <a:buNone/>
              <a:defRPr sz="7200" b="1"/>
            </a:lvl8pPr>
            <a:lvl9pPr marL="1638631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8" y="10439400"/>
            <a:ext cx="19400521" cy="1896618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001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90FAD-52DB-4086-A146-833016606FB2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3F8D7-BBB3-461F-8D54-544992F88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DBD9D-4495-47C7-B6D3-C6A3A8160DF6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76FC1-ABC0-4773-9B45-781E46DC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78C52-36B7-4780-AC4B-63094FBA7DA1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B44EC-365D-417A-82E1-643415759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2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7"/>
            <a:ext cx="24536401" cy="28094942"/>
          </a:xfrm>
        </p:spPr>
        <p:txBody>
          <a:bodyPr/>
          <a:lstStyle>
            <a:lvl1pPr>
              <a:defRPr sz="14301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7"/>
            <a:ext cx="14439902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48289" indent="0">
              <a:buNone/>
              <a:defRPr sz="5401"/>
            </a:lvl2pPr>
            <a:lvl3pPr marL="4096578" indent="0">
              <a:buNone/>
              <a:defRPr sz="4399"/>
            </a:lvl3pPr>
            <a:lvl4pPr marL="6144866" indent="0">
              <a:buNone/>
              <a:defRPr sz="4100"/>
            </a:lvl4pPr>
            <a:lvl5pPr marL="8193155" indent="0">
              <a:buNone/>
              <a:defRPr sz="4100"/>
            </a:lvl5pPr>
            <a:lvl6pPr marL="10241444" indent="0">
              <a:buNone/>
              <a:defRPr sz="4100"/>
            </a:lvl6pPr>
            <a:lvl7pPr marL="12289733" indent="0">
              <a:buNone/>
              <a:defRPr sz="4100"/>
            </a:lvl7pPr>
            <a:lvl8pPr marL="14338021" indent="0">
              <a:buNone/>
              <a:defRPr sz="4100"/>
            </a:lvl8pPr>
            <a:lvl9pPr marL="1638631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D6EF-FE54-421C-A951-595FAC42C570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F219-A3CB-41FD-BB18-1A4463708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01"/>
            </a:lvl1pPr>
            <a:lvl2pPr marL="2048289" indent="0">
              <a:buNone/>
              <a:defRPr sz="12600"/>
            </a:lvl2pPr>
            <a:lvl3pPr marL="4096578" indent="0">
              <a:buNone/>
              <a:defRPr sz="10800"/>
            </a:lvl3pPr>
            <a:lvl4pPr marL="6144866" indent="0">
              <a:buNone/>
              <a:defRPr sz="9000"/>
            </a:lvl4pPr>
            <a:lvl5pPr marL="8193155" indent="0">
              <a:buNone/>
              <a:defRPr sz="9000"/>
            </a:lvl5pPr>
            <a:lvl6pPr marL="10241444" indent="0">
              <a:buNone/>
              <a:defRPr sz="9000"/>
            </a:lvl6pPr>
            <a:lvl7pPr marL="12289733" indent="0">
              <a:buNone/>
              <a:defRPr sz="9000"/>
            </a:lvl7pPr>
            <a:lvl8pPr marL="14338021" indent="0">
              <a:buNone/>
              <a:defRPr sz="9000"/>
            </a:lvl8pPr>
            <a:lvl9pPr marL="16386310" indent="0">
              <a:buNone/>
              <a:defRPr sz="9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3"/>
            <a:ext cx="2633472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48289" indent="0">
              <a:buNone/>
              <a:defRPr sz="5401"/>
            </a:lvl2pPr>
            <a:lvl3pPr marL="4096578" indent="0">
              <a:buNone/>
              <a:defRPr sz="4399"/>
            </a:lvl3pPr>
            <a:lvl4pPr marL="6144866" indent="0">
              <a:buNone/>
              <a:defRPr sz="4100"/>
            </a:lvl4pPr>
            <a:lvl5pPr marL="8193155" indent="0">
              <a:buNone/>
              <a:defRPr sz="4100"/>
            </a:lvl5pPr>
            <a:lvl6pPr marL="10241444" indent="0">
              <a:buNone/>
              <a:defRPr sz="4100"/>
            </a:lvl6pPr>
            <a:lvl7pPr marL="12289733" indent="0">
              <a:buNone/>
              <a:defRPr sz="4100"/>
            </a:lvl7pPr>
            <a:lvl8pPr marL="14338021" indent="0">
              <a:buNone/>
              <a:defRPr sz="4100"/>
            </a:lvl8pPr>
            <a:lvl9pPr marL="1638631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8A6C7-0B0F-493A-90C6-D4685973578D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7641D-A8FC-43F4-B323-69CBE46FB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4"/>
            <a:ext cx="39503350" cy="217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648" tIns="204823" rIns="409648" bIns="204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4"/>
            <a:ext cx="10242550" cy="1752600"/>
          </a:xfrm>
          <a:prstGeom prst="rect">
            <a:avLst/>
          </a:prstGeom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>
            <a:lvl1pPr>
              <a:defRPr sz="5401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67252033-0FDC-4266-899A-5FB2CD0AFB16}" type="datetime1">
              <a:rPr lang="en-US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4"/>
            <a:ext cx="13900150" cy="1752600"/>
          </a:xfrm>
          <a:prstGeom prst="rect">
            <a:avLst/>
          </a:prstGeom>
        </p:spPr>
        <p:txBody>
          <a:bodyPr vert="horz" lIns="409648" tIns="204823" rIns="409648" bIns="2048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40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4"/>
            <a:ext cx="10242550" cy="1752600"/>
          </a:xfrm>
          <a:prstGeom prst="rect">
            <a:avLst/>
          </a:prstGeom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>
            <a:lvl1pPr algn="r">
              <a:defRPr sz="5401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E73010AB-8A29-4BE7-B064-A3EFC3BD28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7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2048289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6pPr>
      <a:lvl7pPr marL="4096578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7pPr>
      <a:lvl8pPr marL="6144866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8pPr>
      <a:lvl9pPr marL="8193155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9pPr>
    </p:titleStyle>
    <p:bodyStyle>
      <a:lvl1pPr marL="1535151" indent="-153515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30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27483" indent="-127796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118228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167741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215667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1265587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13876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165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0454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1pPr>
      <a:lvl2pPr marL="2048289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2pPr>
      <a:lvl3pPr marL="4096578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3pPr>
      <a:lvl4pPr marL="6144866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4pPr>
      <a:lvl5pPr marL="8193155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5pPr>
      <a:lvl6pPr marL="10241444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6pPr>
      <a:lvl7pPr marL="12289733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7pPr>
      <a:lvl8pPr marL="14338021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8pPr>
      <a:lvl9pPr marL="16386310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493625"/>
            <a:ext cx="6781801" cy="3390900"/>
          </a:xfrm>
          <a:prstGeom prst="rect">
            <a:avLst/>
          </a:prstGeom>
        </p:spPr>
      </p:pic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0" y="-1438057"/>
            <a:ext cx="827362" cy="287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09648" tIns="204823" rIns="409648" bIns="204823" anchor="ctr">
            <a:spAutoFit/>
          </a:bodyPr>
          <a:lstStyle/>
          <a:p>
            <a:pPr defTabSz="4095852" eaLnBrk="0" hangingPunct="0"/>
            <a:br>
              <a:rPr lang="en-US" sz="8001"/>
            </a:br>
            <a:endParaRPr lang="en-US" sz="8001"/>
          </a:p>
        </p:txBody>
      </p:sp>
      <p:sp>
        <p:nvSpPr>
          <p:cNvPr id="14338" name="TextBox 71"/>
          <p:cNvSpPr txBox="1">
            <a:spLocks noChangeArrowheads="1"/>
          </p:cNvSpPr>
          <p:nvPr/>
        </p:nvSpPr>
        <p:spPr bwMode="auto">
          <a:xfrm>
            <a:off x="827088" y="949809"/>
            <a:ext cx="43891200" cy="23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8600" b="1" dirty="0"/>
              <a:t>&lt;TITLE&gt;</a:t>
            </a:r>
          </a:p>
          <a:p>
            <a:pPr algn="ctr" eaLnBrk="1" hangingPunct="1"/>
            <a:r>
              <a:rPr lang="en-US" sz="5800" dirty="0"/>
              <a:t>&lt;Author(s) Name and Affiliation&gt;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827088" y="3770314"/>
            <a:ext cx="42424350" cy="2394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</p:txBody>
      </p:sp>
      <p:sp>
        <p:nvSpPr>
          <p:cNvPr id="14341" name="TextBox 71"/>
          <p:cNvSpPr txBox="1">
            <a:spLocks noChangeArrowheads="1"/>
          </p:cNvSpPr>
          <p:nvPr/>
        </p:nvSpPr>
        <p:spPr bwMode="auto">
          <a:xfrm>
            <a:off x="827089" y="3810001"/>
            <a:ext cx="42515472" cy="3350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sz="8600" b="1" dirty="0"/>
          </a:p>
          <a:p>
            <a:pPr algn="ctr" eaLnBrk="1" hangingPunct="1"/>
            <a:r>
              <a:rPr lang="en-US" sz="8600" b="1" dirty="0"/>
              <a:t>Instructions</a:t>
            </a: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b="1" dirty="0"/>
              <a:t>Poster and contents size:</a:t>
            </a:r>
            <a:r>
              <a:rPr lang="en-US" sz="5401" dirty="0"/>
              <a:t> This template is set up with a page size of 36”x48” with half an inch margin on all sides.  In other words, the image/contents of the poster should not exceed 35”x47”.  This is due to our printers’ carriage’s limited range of movement.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b="1" dirty="0"/>
              <a:t>Margins:</a:t>
            </a:r>
            <a:r>
              <a:rPr lang="en-US" sz="5401" dirty="0"/>
              <a:t> This box shows the minimum margin size.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This template includes space for &lt;TITLE&gt; and &lt;Author(s) Name and Affiliation&gt; above. Include &lt;TITLE&gt; and &lt;Authors(s) Name and Affiliation&gt; using the same font and size.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The Penn State Great Valley logo should be in the upper left-hand corner, as it is above.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Populate this slide with content appropriate for your research.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Abstract: Provide a short description of the problem, the objectives of your research, and main findings.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Organize your poster into relevant sections in any format you desire. You can find many sample posters online to see the different possibilities in designing your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Include relevant figures and tables to enhance the visual appeal of the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Minimize the use of text/words in your poster for maximum readability.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>
                <a:cs typeface="Arial" panose="020B0604020202020204" pitchFamily="34" charset="0"/>
              </a:rPr>
              <a:t>Delete this “Instructions” box before designing the content for your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>
                <a:cs typeface="Arial" panose="020B0604020202020204" pitchFamily="34" charset="0"/>
              </a:rPr>
              <a:t>Avoid crowding your poster with too much information or words.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b="1" u="sng" dirty="0">
                <a:ea typeface="Times New Roman" panose="02020603050405020304" pitchFamily="18" charset="0"/>
                <a:cs typeface="Arial" panose="020B0604020202020204" pitchFamily="34" charset="0"/>
              </a:rPr>
              <a:t>Students who submit their final posters as a PDF </a:t>
            </a:r>
            <a:r>
              <a:rPr lang="en-US" sz="5401" b="1" u="sng">
                <a:ea typeface="Times New Roman" panose="02020603050405020304" pitchFamily="18" charset="0"/>
                <a:cs typeface="Arial" panose="020B0604020202020204" pitchFamily="34" charset="0"/>
              </a:rPr>
              <a:t>by Thursday</a:t>
            </a:r>
            <a:r>
              <a:rPr lang="en-US" sz="5401" b="1" u="sng" dirty="0">
                <a:ea typeface="Times New Roman" panose="02020603050405020304" pitchFamily="18" charset="0"/>
                <a:cs typeface="Arial" panose="020B0604020202020204" pitchFamily="34" charset="0"/>
              </a:rPr>
              <a:t>, February 2 at 5:00 p.m. will have their posters printed by Penn State Great Valley at no cost.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>
                <a:ea typeface="Times New Roman" panose="02020603050405020304" pitchFamily="18" charset="0"/>
                <a:cs typeface="Arial" panose="020B0604020202020204" pitchFamily="34" charset="0"/>
              </a:rPr>
              <a:t>Mounting materials, easels, and clips will also be provided.</a:t>
            </a:r>
            <a:endParaRPr lang="en-US" sz="5401" dirty="0">
              <a:cs typeface="Arial" panose="020B0604020202020204" pitchFamily="34" charset="0"/>
            </a:endParaRPr>
          </a:p>
          <a:p>
            <a:pPr eaLnBrk="1" hangingPunct="1"/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42976800" cy="3200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301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Eric S. Ackerman</dc:creator>
  <cp:lastModifiedBy>Selagy, Christy</cp:lastModifiedBy>
  <cp:revision>134</cp:revision>
  <dcterms:created xsi:type="dcterms:W3CDTF">2014-10-11T18:25:32Z</dcterms:created>
  <dcterms:modified xsi:type="dcterms:W3CDTF">2022-11-21T18:20:10Z</dcterms:modified>
</cp:coreProperties>
</file>